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57" r:id="rId4"/>
    <p:sldId id="258" r:id="rId5"/>
    <p:sldId id="259" r:id="rId6"/>
    <p:sldId id="262" r:id="rId7"/>
    <p:sldId id="260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DC649C9-43EA-4505-AE35-D8A0D63CF25E}" v="433" dt="2024-06-28T06:11:41.56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3" d="100"/>
          <a:sy n="83" d="100"/>
        </p:scale>
        <p:origin x="68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eulen, J (Joost) van der" userId="2b24be93-3e4f-49b0-a01c-36c9abecbdda" providerId="ADAL" clId="{1D0CE50D-717C-4F28-8B17-3C24E1804794}"/>
    <pc:docChg chg="modSld">
      <pc:chgData name="Meulen, J (Joost) van der" userId="2b24be93-3e4f-49b0-a01c-36c9abecbdda" providerId="ADAL" clId="{1D0CE50D-717C-4F28-8B17-3C24E1804794}" dt="2018-06-26T10:01:41.264" v="128" actId="14100"/>
      <pc:docMkLst>
        <pc:docMk/>
      </pc:docMkLst>
      <pc:sldChg chg="addSp modSp">
        <pc:chgData name="Meulen, J (Joost) van der" userId="2b24be93-3e4f-49b0-a01c-36c9abecbdda" providerId="ADAL" clId="{1D0CE50D-717C-4F28-8B17-3C24E1804794}" dt="2018-06-26T09:57:16.608" v="100" actId="14100"/>
        <pc:sldMkLst>
          <pc:docMk/>
          <pc:sldMk cId="1528700488" sldId="257"/>
        </pc:sldMkLst>
        <pc:spChg chg="mod">
          <ac:chgData name="Meulen, J (Joost) van der" userId="2b24be93-3e4f-49b0-a01c-36c9abecbdda" providerId="ADAL" clId="{1D0CE50D-717C-4F28-8B17-3C24E1804794}" dt="2018-06-26T09:56:14.363" v="93" actId="20577"/>
          <ac:spMkLst>
            <pc:docMk/>
            <pc:sldMk cId="1528700488" sldId="257"/>
            <ac:spMk id="3" creationId="{9E55285E-429B-4686-A9DD-370693DEAE1C}"/>
          </ac:spMkLst>
        </pc:spChg>
        <pc:picChg chg="add mod ord">
          <ac:chgData name="Meulen, J (Joost) van der" userId="2b24be93-3e4f-49b0-a01c-36c9abecbdda" providerId="ADAL" clId="{1D0CE50D-717C-4F28-8B17-3C24E1804794}" dt="2018-06-26T09:57:16.608" v="100" actId="14100"/>
          <ac:picMkLst>
            <pc:docMk/>
            <pc:sldMk cId="1528700488" sldId="257"/>
            <ac:picMk id="4" creationId="{6064AFEB-1B1E-4B03-AC13-A1C673C9E223}"/>
          </ac:picMkLst>
        </pc:picChg>
      </pc:sldChg>
      <pc:sldChg chg="addSp modSp">
        <pc:chgData name="Meulen, J (Joost) van der" userId="2b24be93-3e4f-49b0-a01c-36c9abecbdda" providerId="ADAL" clId="{1D0CE50D-717C-4F28-8B17-3C24E1804794}" dt="2018-06-26T09:54:18.287" v="2" actId="14100"/>
        <pc:sldMkLst>
          <pc:docMk/>
          <pc:sldMk cId="3713180145" sldId="258"/>
        </pc:sldMkLst>
        <pc:picChg chg="add mod">
          <ac:chgData name="Meulen, J (Joost) van der" userId="2b24be93-3e4f-49b0-a01c-36c9abecbdda" providerId="ADAL" clId="{1D0CE50D-717C-4F28-8B17-3C24E1804794}" dt="2018-06-26T09:54:18.287" v="2" actId="14100"/>
          <ac:picMkLst>
            <pc:docMk/>
            <pc:sldMk cId="3713180145" sldId="258"/>
            <ac:picMk id="4" creationId="{78A167C6-F31E-4FB3-8059-34B534F2EF07}"/>
          </ac:picMkLst>
        </pc:picChg>
      </pc:sldChg>
      <pc:sldChg chg="modSp">
        <pc:chgData name="Meulen, J (Joost) van der" userId="2b24be93-3e4f-49b0-a01c-36c9abecbdda" providerId="ADAL" clId="{1D0CE50D-717C-4F28-8B17-3C24E1804794}" dt="2018-06-26T09:58:45.274" v="121" actId="15"/>
        <pc:sldMkLst>
          <pc:docMk/>
          <pc:sldMk cId="3705217551" sldId="260"/>
        </pc:sldMkLst>
        <pc:spChg chg="mod">
          <ac:chgData name="Meulen, J (Joost) van der" userId="2b24be93-3e4f-49b0-a01c-36c9abecbdda" providerId="ADAL" clId="{1D0CE50D-717C-4F28-8B17-3C24E1804794}" dt="2018-06-26T09:58:45.274" v="121" actId="15"/>
          <ac:spMkLst>
            <pc:docMk/>
            <pc:sldMk cId="3705217551" sldId="260"/>
            <ac:spMk id="3" creationId="{B302864F-9C6F-4AD3-9AA3-5F1AD092A66E}"/>
          </ac:spMkLst>
        </pc:spChg>
      </pc:sldChg>
      <pc:sldChg chg="addSp modSp">
        <pc:chgData name="Meulen, J (Joost) van der" userId="2b24be93-3e4f-49b0-a01c-36c9abecbdda" providerId="ADAL" clId="{1D0CE50D-717C-4F28-8B17-3C24E1804794}" dt="2018-06-26T10:00:38.032" v="125" actId="14100"/>
        <pc:sldMkLst>
          <pc:docMk/>
          <pc:sldMk cId="2200504793" sldId="261"/>
        </pc:sldMkLst>
        <pc:spChg chg="mod">
          <ac:chgData name="Meulen, J (Joost) van der" userId="2b24be93-3e4f-49b0-a01c-36c9abecbdda" providerId="ADAL" clId="{1D0CE50D-717C-4F28-8B17-3C24E1804794}" dt="2018-06-26T09:58:23.288" v="119" actId="20577"/>
          <ac:spMkLst>
            <pc:docMk/>
            <pc:sldMk cId="2200504793" sldId="261"/>
            <ac:spMk id="3" creationId="{5F516446-AA93-4116-99B1-0011AD1166F3}"/>
          </ac:spMkLst>
        </pc:spChg>
        <pc:picChg chg="add mod">
          <ac:chgData name="Meulen, J (Joost) van der" userId="2b24be93-3e4f-49b0-a01c-36c9abecbdda" providerId="ADAL" clId="{1D0CE50D-717C-4F28-8B17-3C24E1804794}" dt="2018-06-26T10:00:38.032" v="125" actId="14100"/>
          <ac:picMkLst>
            <pc:docMk/>
            <pc:sldMk cId="2200504793" sldId="261"/>
            <ac:picMk id="4" creationId="{A2DAA115-F431-49C9-8AA9-454FF3AB0239}"/>
          </ac:picMkLst>
        </pc:picChg>
      </pc:sldChg>
      <pc:sldChg chg="addSp modSp">
        <pc:chgData name="Meulen, J (Joost) van der" userId="2b24be93-3e4f-49b0-a01c-36c9abecbdda" providerId="ADAL" clId="{1D0CE50D-717C-4F28-8B17-3C24E1804794}" dt="2018-06-26T10:01:41.264" v="128" actId="14100"/>
        <pc:sldMkLst>
          <pc:docMk/>
          <pc:sldMk cId="2929487587" sldId="262"/>
        </pc:sldMkLst>
        <pc:picChg chg="add mod">
          <ac:chgData name="Meulen, J (Joost) van der" userId="2b24be93-3e4f-49b0-a01c-36c9abecbdda" providerId="ADAL" clId="{1D0CE50D-717C-4F28-8B17-3C24E1804794}" dt="2018-06-26T10:01:41.264" v="128" actId="14100"/>
          <ac:picMkLst>
            <pc:docMk/>
            <pc:sldMk cId="2929487587" sldId="262"/>
            <ac:picMk id="4" creationId="{ADC2344F-B02F-4FB9-8327-17209DD1F0BA}"/>
          </ac:picMkLst>
        </pc:picChg>
      </pc:sldChg>
    </pc:docChg>
  </pc:docChgLst>
  <pc:docChgLst>
    <pc:chgData name="Meulen, J. (Joost) van der" userId="2b24be93-3e4f-49b0-a01c-36c9abecbdda" providerId="ADAL" clId="{65D0AF0F-3F12-4FB2-96B0-43542A81BF45}"/>
    <pc:docChg chg="custSel delSld modSld">
      <pc:chgData name="Meulen, J. (Joost) van der" userId="2b24be93-3e4f-49b0-a01c-36c9abecbdda" providerId="ADAL" clId="{65D0AF0F-3F12-4FB2-96B0-43542A81BF45}" dt="2023-09-28T18:47:13.316" v="1110" actId="27636"/>
      <pc:docMkLst>
        <pc:docMk/>
      </pc:docMkLst>
      <pc:sldChg chg="modSp mod">
        <pc:chgData name="Meulen, J. (Joost) van der" userId="2b24be93-3e4f-49b0-a01c-36c9abecbdda" providerId="ADAL" clId="{65D0AF0F-3F12-4FB2-96B0-43542A81BF45}" dt="2023-09-25T11:44:43.931" v="914" actId="20577"/>
        <pc:sldMkLst>
          <pc:docMk/>
          <pc:sldMk cId="719789835" sldId="256"/>
        </pc:sldMkLst>
        <pc:spChg chg="mod">
          <ac:chgData name="Meulen, J. (Joost) van der" userId="2b24be93-3e4f-49b0-a01c-36c9abecbdda" providerId="ADAL" clId="{65D0AF0F-3F12-4FB2-96B0-43542A81BF45}" dt="2023-09-25T11:44:43.931" v="914" actId="20577"/>
          <ac:spMkLst>
            <pc:docMk/>
            <pc:sldMk cId="719789835" sldId="256"/>
            <ac:spMk id="2" creationId="{2088CFB9-6303-498C-A175-CE130B730065}"/>
          </ac:spMkLst>
        </pc:spChg>
      </pc:sldChg>
      <pc:sldChg chg="modSp">
        <pc:chgData name="Meulen, J. (Joost) van der" userId="2b24be93-3e4f-49b0-a01c-36c9abecbdda" providerId="ADAL" clId="{65D0AF0F-3F12-4FB2-96B0-43542A81BF45}" dt="2023-09-25T11:44:48.133" v="923" actId="20577"/>
        <pc:sldMkLst>
          <pc:docMk/>
          <pc:sldMk cId="1528700488" sldId="257"/>
        </pc:sldMkLst>
        <pc:spChg chg="mod">
          <ac:chgData name="Meulen, J. (Joost) van der" userId="2b24be93-3e4f-49b0-a01c-36c9abecbdda" providerId="ADAL" clId="{65D0AF0F-3F12-4FB2-96B0-43542A81BF45}" dt="2023-09-25T11:44:48.133" v="923" actId="20577"/>
          <ac:spMkLst>
            <pc:docMk/>
            <pc:sldMk cId="1528700488" sldId="257"/>
            <ac:spMk id="2" creationId="{A14751F0-1E0F-46F9-BAAE-9D151041052D}"/>
          </ac:spMkLst>
        </pc:spChg>
        <pc:spChg chg="mod">
          <ac:chgData name="Meulen, J. (Joost) van der" userId="2b24be93-3e4f-49b0-a01c-36c9abecbdda" providerId="ADAL" clId="{65D0AF0F-3F12-4FB2-96B0-43542A81BF45}" dt="2023-09-25T10:18:07.514" v="40" actId="20577"/>
          <ac:spMkLst>
            <pc:docMk/>
            <pc:sldMk cId="1528700488" sldId="257"/>
            <ac:spMk id="3" creationId="{9E55285E-429B-4686-A9DD-370693DEAE1C}"/>
          </ac:spMkLst>
        </pc:spChg>
      </pc:sldChg>
      <pc:sldChg chg="modSp mod modAnim">
        <pc:chgData name="Meulen, J. (Joost) van der" userId="2b24be93-3e4f-49b0-a01c-36c9abecbdda" providerId="ADAL" clId="{65D0AF0F-3F12-4FB2-96B0-43542A81BF45}" dt="2023-09-28T18:47:13.316" v="1110" actId="27636"/>
        <pc:sldMkLst>
          <pc:docMk/>
          <pc:sldMk cId="3713180145" sldId="258"/>
        </pc:sldMkLst>
        <pc:spChg chg="mod">
          <ac:chgData name="Meulen, J. (Joost) van der" userId="2b24be93-3e4f-49b0-a01c-36c9abecbdda" providerId="ADAL" clId="{65D0AF0F-3F12-4FB2-96B0-43542A81BF45}" dt="2023-09-28T18:47:13.316" v="1110" actId="27636"/>
          <ac:spMkLst>
            <pc:docMk/>
            <pc:sldMk cId="3713180145" sldId="258"/>
            <ac:spMk id="3" creationId="{2A2419C5-47DB-40FC-951F-5D7BC5BF60D2}"/>
          </ac:spMkLst>
        </pc:spChg>
      </pc:sldChg>
      <pc:sldChg chg="modSp mod modAnim">
        <pc:chgData name="Meulen, J. (Joost) van der" userId="2b24be93-3e4f-49b0-a01c-36c9abecbdda" providerId="ADAL" clId="{65D0AF0F-3F12-4FB2-96B0-43542A81BF45}" dt="2023-09-25T10:36:37.850" v="705" actId="20577"/>
        <pc:sldMkLst>
          <pc:docMk/>
          <pc:sldMk cId="3872562397" sldId="259"/>
        </pc:sldMkLst>
        <pc:spChg chg="mod">
          <ac:chgData name="Meulen, J. (Joost) van der" userId="2b24be93-3e4f-49b0-a01c-36c9abecbdda" providerId="ADAL" clId="{65D0AF0F-3F12-4FB2-96B0-43542A81BF45}" dt="2023-09-25T10:36:37.850" v="705" actId="20577"/>
          <ac:spMkLst>
            <pc:docMk/>
            <pc:sldMk cId="3872562397" sldId="259"/>
            <ac:spMk id="3" creationId="{028076CD-DB5C-4F28-8D02-52B471F5D461}"/>
          </ac:spMkLst>
        </pc:spChg>
      </pc:sldChg>
      <pc:sldChg chg="modSp mod modAnim">
        <pc:chgData name="Meulen, J. (Joost) van der" userId="2b24be93-3e4f-49b0-a01c-36c9abecbdda" providerId="ADAL" clId="{65D0AF0F-3F12-4FB2-96B0-43542A81BF45}" dt="2023-09-25T13:09:57.015" v="926"/>
        <pc:sldMkLst>
          <pc:docMk/>
          <pc:sldMk cId="3705217551" sldId="260"/>
        </pc:sldMkLst>
        <pc:spChg chg="mod">
          <ac:chgData name="Meulen, J. (Joost) van der" userId="2b24be93-3e4f-49b0-a01c-36c9abecbdda" providerId="ADAL" clId="{65D0AF0F-3F12-4FB2-96B0-43542A81BF45}" dt="2023-09-25T10:42:12.987" v="772" actId="20577"/>
          <ac:spMkLst>
            <pc:docMk/>
            <pc:sldMk cId="3705217551" sldId="260"/>
            <ac:spMk id="3" creationId="{B302864F-9C6F-4AD3-9AA3-5F1AD092A66E}"/>
          </ac:spMkLst>
        </pc:spChg>
      </pc:sldChg>
      <pc:sldChg chg="modSp mod modAnim">
        <pc:chgData name="Meulen, J. (Joost) van der" userId="2b24be93-3e4f-49b0-a01c-36c9abecbdda" providerId="ADAL" clId="{65D0AF0F-3F12-4FB2-96B0-43542A81BF45}" dt="2023-09-25T13:10:41.853" v="961" actId="20577"/>
        <pc:sldMkLst>
          <pc:docMk/>
          <pc:sldMk cId="2200504793" sldId="261"/>
        </pc:sldMkLst>
        <pc:spChg chg="mod">
          <ac:chgData name="Meulen, J. (Joost) van der" userId="2b24be93-3e4f-49b0-a01c-36c9abecbdda" providerId="ADAL" clId="{65D0AF0F-3F12-4FB2-96B0-43542A81BF45}" dt="2023-09-25T13:10:41.853" v="961" actId="20577"/>
          <ac:spMkLst>
            <pc:docMk/>
            <pc:sldMk cId="2200504793" sldId="261"/>
            <ac:spMk id="3" creationId="{5F516446-AA93-4116-99B1-0011AD1166F3}"/>
          </ac:spMkLst>
        </pc:spChg>
        <pc:picChg chg="mod ord">
          <ac:chgData name="Meulen, J. (Joost) van der" userId="2b24be93-3e4f-49b0-a01c-36c9abecbdda" providerId="ADAL" clId="{65D0AF0F-3F12-4FB2-96B0-43542A81BF45}" dt="2023-09-25T11:05:02.414" v="781" actId="1076"/>
          <ac:picMkLst>
            <pc:docMk/>
            <pc:sldMk cId="2200504793" sldId="261"/>
            <ac:picMk id="4" creationId="{A2DAA115-F431-49C9-8AA9-454FF3AB0239}"/>
          </ac:picMkLst>
        </pc:picChg>
      </pc:sldChg>
      <pc:sldChg chg="modSp mod">
        <pc:chgData name="Meulen, J. (Joost) van der" userId="2b24be93-3e4f-49b0-a01c-36c9abecbdda" providerId="ADAL" clId="{65D0AF0F-3F12-4FB2-96B0-43542A81BF45}" dt="2023-09-25T13:11:30.984" v="965" actId="20577"/>
        <pc:sldMkLst>
          <pc:docMk/>
          <pc:sldMk cId="2929487587" sldId="262"/>
        </pc:sldMkLst>
        <pc:spChg chg="mod">
          <ac:chgData name="Meulen, J. (Joost) van der" userId="2b24be93-3e4f-49b0-a01c-36c9abecbdda" providerId="ADAL" clId="{65D0AF0F-3F12-4FB2-96B0-43542A81BF45}" dt="2023-09-25T10:35:10.576" v="669" actId="20577"/>
          <ac:spMkLst>
            <pc:docMk/>
            <pc:sldMk cId="2929487587" sldId="262"/>
            <ac:spMk id="2" creationId="{57378A8A-DFB5-49AA-B080-161A95655A55}"/>
          </ac:spMkLst>
        </pc:spChg>
        <pc:spChg chg="mod">
          <ac:chgData name="Meulen, J. (Joost) van der" userId="2b24be93-3e4f-49b0-a01c-36c9abecbdda" providerId="ADAL" clId="{65D0AF0F-3F12-4FB2-96B0-43542A81BF45}" dt="2023-09-25T13:11:30.984" v="965" actId="20577"/>
          <ac:spMkLst>
            <pc:docMk/>
            <pc:sldMk cId="2929487587" sldId="262"/>
            <ac:spMk id="3" creationId="{D39EBB62-E61C-46BA-8B66-8ACFF6879A54}"/>
          </ac:spMkLst>
        </pc:spChg>
      </pc:sldChg>
      <pc:sldChg chg="del">
        <pc:chgData name="Meulen, J. (Joost) van der" userId="2b24be93-3e4f-49b0-a01c-36c9abecbdda" providerId="ADAL" clId="{65D0AF0F-3F12-4FB2-96B0-43542A81BF45}" dt="2023-09-25T10:35:03.984" v="646" actId="47"/>
        <pc:sldMkLst>
          <pc:docMk/>
          <pc:sldMk cId="3180703536" sldId="263"/>
        </pc:sldMkLst>
      </pc:sldChg>
    </pc:docChg>
  </pc:docChgLst>
  <pc:docChgLst>
    <pc:chgData name="Meulen, J. (Joost) van der" userId="2b24be93-3e4f-49b0-a01c-36c9abecbdda" providerId="ADAL" clId="{3DC649C9-43EA-4505-AE35-D8A0D63CF25E}"/>
    <pc:docChg chg="undo custSel addSld delSld modSld">
      <pc:chgData name="Meulen, J. (Joost) van der" userId="2b24be93-3e4f-49b0-a01c-36c9abecbdda" providerId="ADAL" clId="{3DC649C9-43EA-4505-AE35-D8A0D63CF25E}" dt="2024-06-28T06:22:27.764" v="1896" actId="20577"/>
      <pc:docMkLst>
        <pc:docMk/>
      </pc:docMkLst>
      <pc:sldChg chg="modSp mod">
        <pc:chgData name="Meulen, J. (Joost) van der" userId="2b24be93-3e4f-49b0-a01c-36c9abecbdda" providerId="ADAL" clId="{3DC649C9-43EA-4505-AE35-D8A0D63CF25E}" dt="2024-06-27T13:32:46.390" v="1239" actId="20577"/>
        <pc:sldMkLst>
          <pc:docMk/>
          <pc:sldMk cId="719789835" sldId="256"/>
        </pc:sldMkLst>
        <pc:spChg chg="mod">
          <ac:chgData name="Meulen, J. (Joost) van der" userId="2b24be93-3e4f-49b0-a01c-36c9abecbdda" providerId="ADAL" clId="{3DC649C9-43EA-4505-AE35-D8A0D63CF25E}" dt="2024-06-27T13:32:46.390" v="1239" actId="20577"/>
          <ac:spMkLst>
            <pc:docMk/>
            <pc:sldMk cId="719789835" sldId="256"/>
            <ac:spMk id="2" creationId="{2088CFB9-6303-498C-A175-CE130B730065}"/>
          </ac:spMkLst>
        </pc:spChg>
        <pc:spChg chg="mod">
          <ac:chgData name="Meulen, J. (Joost) van der" userId="2b24be93-3e4f-49b0-a01c-36c9abecbdda" providerId="ADAL" clId="{3DC649C9-43EA-4505-AE35-D8A0D63CF25E}" dt="2024-06-27T13:19:37.835" v="29" actId="20577"/>
          <ac:spMkLst>
            <pc:docMk/>
            <pc:sldMk cId="719789835" sldId="256"/>
            <ac:spMk id="3" creationId="{D78EAF48-09D2-4C10-A60A-AE9F937166EA}"/>
          </ac:spMkLst>
        </pc:spChg>
      </pc:sldChg>
      <pc:sldChg chg="modSp mod modAnim">
        <pc:chgData name="Meulen, J. (Joost) van der" userId="2b24be93-3e4f-49b0-a01c-36c9abecbdda" providerId="ADAL" clId="{3DC649C9-43EA-4505-AE35-D8A0D63CF25E}" dt="2024-06-28T06:11:41.564" v="1673" actId="20577"/>
        <pc:sldMkLst>
          <pc:docMk/>
          <pc:sldMk cId="3713180145" sldId="258"/>
        </pc:sldMkLst>
        <pc:spChg chg="mod">
          <ac:chgData name="Meulen, J. (Joost) van der" userId="2b24be93-3e4f-49b0-a01c-36c9abecbdda" providerId="ADAL" clId="{3DC649C9-43EA-4505-AE35-D8A0D63CF25E}" dt="2024-06-28T06:11:29.740" v="1650" actId="20577"/>
          <ac:spMkLst>
            <pc:docMk/>
            <pc:sldMk cId="3713180145" sldId="258"/>
            <ac:spMk id="2" creationId="{E22BA80E-B4FA-48A2-99A2-ABC589F7C5E3}"/>
          </ac:spMkLst>
        </pc:spChg>
        <pc:spChg chg="mod">
          <ac:chgData name="Meulen, J. (Joost) van der" userId="2b24be93-3e4f-49b0-a01c-36c9abecbdda" providerId="ADAL" clId="{3DC649C9-43EA-4505-AE35-D8A0D63CF25E}" dt="2024-06-28T06:11:41.564" v="1673" actId="20577"/>
          <ac:spMkLst>
            <pc:docMk/>
            <pc:sldMk cId="3713180145" sldId="258"/>
            <ac:spMk id="3" creationId="{2A2419C5-47DB-40FC-951F-5D7BC5BF60D2}"/>
          </ac:spMkLst>
        </pc:spChg>
      </pc:sldChg>
      <pc:sldChg chg="del">
        <pc:chgData name="Meulen, J. (Joost) van der" userId="2b24be93-3e4f-49b0-a01c-36c9abecbdda" providerId="ADAL" clId="{3DC649C9-43EA-4505-AE35-D8A0D63CF25E}" dt="2024-06-27T13:20:04.240" v="30" actId="47"/>
        <pc:sldMkLst>
          <pc:docMk/>
          <pc:sldMk cId="3872562397" sldId="259"/>
        </pc:sldMkLst>
      </pc:sldChg>
      <pc:sldChg chg="addSp modSp new mod modAnim">
        <pc:chgData name="Meulen, J. (Joost) van der" userId="2b24be93-3e4f-49b0-a01c-36c9abecbdda" providerId="ADAL" clId="{3DC649C9-43EA-4505-AE35-D8A0D63CF25E}" dt="2024-06-27T13:32:58.891" v="1241" actId="1076"/>
        <pc:sldMkLst>
          <pc:docMk/>
          <pc:sldMk cId="4003380837" sldId="259"/>
        </pc:sldMkLst>
        <pc:spChg chg="mod">
          <ac:chgData name="Meulen, J. (Joost) van der" userId="2b24be93-3e4f-49b0-a01c-36c9abecbdda" providerId="ADAL" clId="{3DC649C9-43EA-4505-AE35-D8A0D63CF25E}" dt="2024-06-27T13:23:00.885" v="384" actId="20577"/>
          <ac:spMkLst>
            <pc:docMk/>
            <pc:sldMk cId="4003380837" sldId="259"/>
            <ac:spMk id="2" creationId="{F6BD6A3D-4F86-2079-F9DC-6F04FEF3AA0B}"/>
          </ac:spMkLst>
        </pc:spChg>
        <pc:spChg chg="mod">
          <ac:chgData name="Meulen, J. (Joost) van der" userId="2b24be93-3e4f-49b0-a01c-36c9abecbdda" providerId="ADAL" clId="{3DC649C9-43EA-4505-AE35-D8A0D63CF25E}" dt="2024-06-27T13:29:03.744" v="748" actId="20577"/>
          <ac:spMkLst>
            <pc:docMk/>
            <pc:sldMk cId="4003380837" sldId="259"/>
            <ac:spMk id="3" creationId="{7F4710E3-70CA-2648-FAA8-85CA779AFE7D}"/>
          </ac:spMkLst>
        </pc:spChg>
        <pc:picChg chg="add mod">
          <ac:chgData name="Meulen, J. (Joost) van der" userId="2b24be93-3e4f-49b0-a01c-36c9abecbdda" providerId="ADAL" clId="{3DC649C9-43EA-4505-AE35-D8A0D63CF25E}" dt="2024-06-27T13:32:58.891" v="1241" actId="1076"/>
          <ac:picMkLst>
            <pc:docMk/>
            <pc:sldMk cId="4003380837" sldId="259"/>
            <ac:picMk id="5" creationId="{48A29F1C-0D59-B4D6-7C85-49E444C4A222}"/>
          </ac:picMkLst>
        </pc:picChg>
      </pc:sldChg>
      <pc:sldChg chg="modSp new mod modAnim">
        <pc:chgData name="Meulen, J. (Joost) van der" userId="2b24be93-3e4f-49b0-a01c-36c9abecbdda" providerId="ADAL" clId="{3DC649C9-43EA-4505-AE35-D8A0D63CF25E}" dt="2024-06-27T13:34:51.083" v="1253" actId="20577"/>
        <pc:sldMkLst>
          <pc:docMk/>
          <pc:sldMk cId="732624265" sldId="260"/>
        </pc:sldMkLst>
        <pc:spChg chg="mod">
          <ac:chgData name="Meulen, J. (Joost) van der" userId="2b24be93-3e4f-49b0-a01c-36c9abecbdda" providerId="ADAL" clId="{3DC649C9-43EA-4505-AE35-D8A0D63CF25E}" dt="2024-06-27T13:30:01.632" v="769" actId="5793"/>
          <ac:spMkLst>
            <pc:docMk/>
            <pc:sldMk cId="732624265" sldId="260"/>
            <ac:spMk id="2" creationId="{D2F53ADD-1B69-089F-C551-F5C16C73D6E5}"/>
          </ac:spMkLst>
        </pc:spChg>
        <pc:spChg chg="mod">
          <ac:chgData name="Meulen, J. (Joost) van der" userId="2b24be93-3e4f-49b0-a01c-36c9abecbdda" providerId="ADAL" clId="{3DC649C9-43EA-4505-AE35-D8A0D63CF25E}" dt="2024-06-27T13:34:51.083" v="1253" actId="20577"/>
          <ac:spMkLst>
            <pc:docMk/>
            <pc:sldMk cId="732624265" sldId="260"/>
            <ac:spMk id="3" creationId="{6FC4609B-3371-34A0-0284-0AAD533675BC}"/>
          </ac:spMkLst>
        </pc:spChg>
      </pc:sldChg>
      <pc:sldChg chg="del">
        <pc:chgData name="Meulen, J. (Joost) van der" userId="2b24be93-3e4f-49b0-a01c-36c9abecbdda" providerId="ADAL" clId="{3DC649C9-43EA-4505-AE35-D8A0D63CF25E}" dt="2024-06-27T13:20:05.125" v="31" actId="47"/>
        <pc:sldMkLst>
          <pc:docMk/>
          <pc:sldMk cId="3705217551" sldId="260"/>
        </pc:sldMkLst>
      </pc:sldChg>
      <pc:sldChg chg="modSp new mod modAnim">
        <pc:chgData name="Meulen, J. (Joost) van der" userId="2b24be93-3e4f-49b0-a01c-36c9abecbdda" providerId="ADAL" clId="{3DC649C9-43EA-4505-AE35-D8A0D63CF25E}" dt="2024-06-28T06:11:08.945" v="1624"/>
        <pc:sldMkLst>
          <pc:docMk/>
          <pc:sldMk cId="2172064820" sldId="261"/>
        </pc:sldMkLst>
        <pc:spChg chg="mod">
          <ac:chgData name="Meulen, J. (Joost) van der" userId="2b24be93-3e4f-49b0-a01c-36c9abecbdda" providerId="ADAL" clId="{3DC649C9-43EA-4505-AE35-D8A0D63CF25E}" dt="2024-06-28T06:08:54.174" v="1292" actId="20577"/>
          <ac:spMkLst>
            <pc:docMk/>
            <pc:sldMk cId="2172064820" sldId="261"/>
            <ac:spMk id="2" creationId="{084F880D-6A36-0073-0CFB-B5468CCA0EEC}"/>
          </ac:spMkLst>
        </pc:spChg>
        <pc:spChg chg="mod">
          <ac:chgData name="Meulen, J. (Joost) van der" userId="2b24be93-3e4f-49b0-a01c-36c9abecbdda" providerId="ADAL" clId="{3DC649C9-43EA-4505-AE35-D8A0D63CF25E}" dt="2024-06-28T06:11:00.588" v="1621" actId="20577"/>
          <ac:spMkLst>
            <pc:docMk/>
            <pc:sldMk cId="2172064820" sldId="261"/>
            <ac:spMk id="3" creationId="{98F640E8-8027-5FDE-4FCC-FA9E07A315B4}"/>
          </ac:spMkLst>
        </pc:spChg>
      </pc:sldChg>
      <pc:sldChg chg="del">
        <pc:chgData name="Meulen, J. (Joost) van der" userId="2b24be93-3e4f-49b0-a01c-36c9abecbdda" providerId="ADAL" clId="{3DC649C9-43EA-4505-AE35-D8A0D63CF25E}" dt="2024-06-27T13:20:05.952" v="32" actId="47"/>
        <pc:sldMkLst>
          <pc:docMk/>
          <pc:sldMk cId="2200504793" sldId="261"/>
        </pc:sldMkLst>
      </pc:sldChg>
      <pc:sldChg chg="modSp new mod">
        <pc:chgData name="Meulen, J. (Joost) van der" userId="2b24be93-3e4f-49b0-a01c-36c9abecbdda" providerId="ADAL" clId="{3DC649C9-43EA-4505-AE35-D8A0D63CF25E}" dt="2024-06-28T06:22:27.764" v="1896" actId="20577"/>
        <pc:sldMkLst>
          <pc:docMk/>
          <pc:sldMk cId="2466215407" sldId="262"/>
        </pc:sldMkLst>
        <pc:spChg chg="mod">
          <ac:chgData name="Meulen, J. (Joost) van der" userId="2b24be93-3e4f-49b0-a01c-36c9abecbdda" providerId="ADAL" clId="{3DC649C9-43EA-4505-AE35-D8A0D63CF25E}" dt="2024-06-28T06:20:53.810" v="1685" actId="20577"/>
          <ac:spMkLst>
            <pc:docMk/>
            <pc:sldMk cId="2466215407" sldId="262"/>
            <ac:spMk id="2" creationId="{09F20213-0CDF-17C5-CD66-3538754479F4}"/>
          </ac:spMkLst>
        </pc:spChg>
        <pc:spChg chg="mod">
          <ac:chgData name="Meulen, J. (Joost) van der" userId="2b24be93-3e4f-49b0-a01c-36c9abecbdda" providerId="ADAL" clId="{3DC649C9-43EA-4505-AE35-D8A0D63CF25E}" dt="2024-06-28T06:22:27.764" v="1896" actId="20577"/>
          <ac:spMkLst>
            <pc:docMk/>
            <pc:sldMk cId="2466215407" sldId="262"/>
            <ac:spMk id="3" creationId="{AD30CF03-7B9B-4F36-281E-A5DBD249E523}"/>
          </ac:spMkLst>
        </pc:spChg>
      </pc:sldChg>
      <pc:sldChg chg="del">
        <pc:chgData name="Meulen, J. (Joost) van der" userId="2b24be93-3e4f-49b0-a01c-36c9abecbdda" providerId="ADAL" clId="{3DC649C9-43EA-4505-AE35-D8A0D63CF25E}" dt="2024-06-27T13:20:06.560" v="33" actId="47"/>
        <pc:sldMkLst>
          <pc:docMk/>
          <pc:sldMk cId="2929487587" sldId="262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8BA6D-B0D7-47E9-8260-553E96E1266C}" type="datetimeFigureOut">
              <a:rPr lang="nl-NL" smtClean="0"/>
              <a:t>28-6-2024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FB443-CE7C-447B-8E6A-C3746ABDA09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426087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8BA6D-B0D7-47E9-8260-553E96E1266C}" type="datetimeFigureOut">
              <a:rPr lang="nl-NL" smtClean="0"/>
              <a:t>28-6-2024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FB443-CE7C-447B-8E6A-C3746ABDA09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48662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8BA6D-B0D7-47E9-8260-553E96E1266C}" type="datetimeFigureOut">
              <a:rPr lang="nl-NL" smtClean="0"/>
              <a:t>28-6-2024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FB443-CE7C-447B-8E6A-C3746ABDA09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916434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8BA6D-B0D7-47E9-8260-553E96E1266C}" type="datetimeFigureOut">
              <a:rPr lang="nl-NL" smtClean="0"/>
              <a:t>28-6-2024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FB443-CE7C-447B-8E6A-C3746ABDA09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93279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8BA6D-B0D7-47E9-8260-553E96E1266C}" type="datetimeFigureOut">
              <a:rPr lang="nl-NL" smtClean="0"/>
              <a:t>28-6-2024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FB443-CE7C-447B-8E6A-C3746ABDA09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361976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8BA6D-B0D7-47E9-8260-553E96E1266C}" type="datetimeFigureOut">
              <a:rPr lang="nl-NL" smtClean="0"/>
              <a:t>28-6-2024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FB443-CE7C-447B-8E6A-C3746ABDA09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58343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8BA6D-B0D7-47E9-8260-553E96E1266C}" type="datetimeFigureOut">
              <a:rPr lang="nl-NL" smtClean="0"/>
              <a:t>28-6-2024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FB443-CE7C-447B-8E6A-C3746ABDA09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975482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8BA6D-B0D7-47E9-8260-553E96E1266C}" type="datetimeFigureOut">
              <a:rPr lang="nl-NL" smtClean="0"/>
              <a:t>28-6-2024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FB443-CE7C-447B-8E6A-C3746ABDA09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702249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8BA6D-B0D7-47E9-8260-553E96E1266C}" type="datetimeFigureOut">
              <a:rPr lang="nl-NL" smtClean="0"/>
              <a:t>28-6-2024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FB443-CE7C-447B-8E6A-C3746ABDA09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357560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8BA6D-B0D7-47E9-8260-553E96E1266C}" type="datetimeFigureOut">
              <a:rPr lang="nl-NL" smtClean="0"/>
              <a:t>28-6-2024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FB443-CE7C-447B-8E6A-C3746ABDA09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527849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8BA6D-B0D7-47E9-8260-553E96E1266C}" type="datetimeFigureOut">
              <a:rPr lang="nl-NL" smtClean="0"/>
              <a:t>28-6-2024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FB443-CE7C-447B-8E6A-C3746ABDA09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107103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78BA6D-B0D7-47E9-8260-553E96E1266C}" type="datetimeFigureOut">
              <a:rPr lang="nl-NL" smtClean="0"/>
              <a:t>28-6-2024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7FB443-CE7C-447B-8E6A-C3746ABDA09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6044851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088CFB9-6303-498C-A175-CE130B73006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Start van de </a:t>
            </a:r>
            <a:br>
              <a:rPr lang="nl-NL" dirty="0"/>
            </a:br>
            <a:r>
              <a:rPr lang="nl-NL" dirty="0"/>
              <a:t>Ethische Paragraaf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D78EAF48-09D2-4C10-A60A-AE9F937166E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l-NL" sz="3200" dirty="0"/>
              <a:t>bij het profielwerkstuk</a:t>
            </a:r>
          </a:p>
          <a:p>
            <a:r>
              <a:rPr lang="nl-NL" sz="3200" dirty="0"/>
              <a:t>in activiteitenweek 4</a:t>
            </a:r>
          </a:p>
          <a:p>
            <a:endParaRPr lang="nl-NL" dirty="0"/>
          </a:p>
          <a:p>
            <a:r>
              <a:rPr lang="nl-NL" dirty="0"/>
              <a:t>Levensbeschouwing</a:t>
            </a:r>
          </a:p>
        </p:txBody>
      </p:sp>
    </p:spTree>
    <p:extLst>
      <p:ext uri="{BB962C8B-B14F-4D97-AF65-F5344CB8AC3E}">
        <p14:creationId xmlns:p14="http://schemas.microsoft.com/office/powerpoint/2010/main" val="7197898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84F880D-6A36-0073-0CFB-B5468CCA0E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Doel van de bijeenkomst en de opdracht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8F640E8-8027-5FDE-4FCC-FA9E07A315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  <a:p>
            <a:r>
              <a:rPr lang="nl-NL" dirty="0"/>
              <a:t>Je hebt aan het einde van de dag een casus uit je PWS beschreven die je uit gaat werken in je ethische paragraaf in AW1</a:t>
            </a:r>
          </a:p>
          <a:p>
            <a:endParaRPr lang="nl-NL" dirty="0"/>
          </a:p>
          <a:p>
            <a:r>
              <a:rPr lang="nl-NL" dirty="0"/>
              <a:t>Je formuleert wie de belangrijkste betrokkenen, waardes en dilemma’s zijn in deze casus</a:t>
            </a:r>
          </a:p>
          <a:p>
            <a:endParaRPr lang="nl-NL" dirty="0"/>
          </a:p>
          <a:p>
            <a:r>
              <a:rPr lang="nl-NL" dirty="0"/>
              <a:t>Je formuleert wat het waardenconflict is</a:t>
            </a:r>
          </a:p>
        </p:txBody>
      </p:sp>
    </p:spTree>
    <p:extLst>
      <p:ext uri="{BB962C8B-B14F-4D97-AF65-F5344CB8AC3E}">
        <p14:creationId xmlns:p14="http://schemas.microsoft.com/office/powerpoint/2010/main" val="21720648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>
            <a:extLst>
              <a:ext uri="{FF2B5EF4-FFF2-40B4-BE49-F238E27FC236}">
                <a16:creationId xmlns:a16="http://schemas.microsoft.com/office/drawing/2014/main" id="{6064AFEB-1B1E-4B03-AC13-A1C673C9E2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20208" y="4642338"/>
            <a:ext cx="3771792" cy="2215662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A14751F0-1E0F-46F9-BAAE-9D15104105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Waarom een Ethische Paragraaf?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E55285E-429B-4686-A9DD-370693DEAE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Ethiek: is een keuze goed of slecht?</a:t>
            </a:r>
          </a:p>
          <a:p>
            <a:endParaRPr lang="nl-NL" dirty="0"/>
          </a:p>
          <a:p>
            <a:r>
              <a:rPr lang="nl-NL" dirty="0"/>
              <a:t>Wetenschappelijk onderzoek moet ook ethisch bekeken worden!</a:t>
            </a:r>
          </a:p>
          <a:p>
            <a:pPr lvl="1"/>
            <a:r>
              <a:rPr lang="nl-NL" dirty="0"/>
              <a:t>Voor wie is dit tijd, geld, moeite waard?</a:t>
            </a:r>
          </a:p>
          <a:p>
            <a:pPr lvl="1"/>
            <a:r>
              <a:rPr lang="nl-NL" dirty="0"/>
              <a:t>Worden er mensen benadeeld door (de uitkomst van) mijn onderzoek?</a:t>
            </a:r>
          </a:p>
          <a:p>
            <a:pPr lvl="1"/>
            <a:r>
              <a:rPr lang="nl-NL" dirty="0"/>
              <a:t>Mag ik dieren/mensen pijn doet voor dit onderzoek?</a:t>
            </a:r>
          </a:p>
          <a:p>
            <a:pPr lvl="1"/>
            <a:r>
              <a:rPr lang="nl-NL" dirty="0"/>
              <a:t>Wat moet/mag ik doen met persoonlijke gegevens?</a:t>
            </a:r>
          </a:p>
          <a:p>
            <a:pPr lvl="1"/>
            <a:endParaRPr lang="nl-NL" dirty="0"/>
          </a:p>
          <a:p>
            <a:r>
              <a:rPr lang="nl-NL" dirty="0"/>
              <a:t>Voorbeeld: Stanford gevangenisexperiment (4</a:t>
            </a:r>
            <a:r>
              <a:rPr lang="nl-NL" baseline="30000" dirty="0"/>
              <a:t>e</a:t>
            </a:r>
            <a:r>
              <a:rPr lang="nl-NL" dirty="0"/>
              <a:t> klas)</a:t>
            </a:r>
          </a:p>
        </p:txBody>
      </p:sp>
    </p:spTree>
    <p:extLst>
      <p:ext uri="{BB962C8B-B14F-4D97-AF65-F5344CB8AC3E}">
        <p14:creationId xmlns:p14="http://schemas.microsoft.com/office/powerpoint/2010/main" val="1528700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22BA80E-B4FA-48A2-99A2-ABC589F7C5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De Ethische Paragraaf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A2419C5-47DB-40FC-951F-5D7BC5BF60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34973"/>
          </a:xfrm>
        </p:spPr>
        <p:txBody>
          <a:bodyPr>
            <a:normAutofit/>
          </a:bodyPr>
          <a:lstStyle/>
          <a:p>
            <a:r>
              <a:rPr lang="nl-NL" dirty="0"/>
              <a:t>Stappenplan voor oplossen ethisch dilemma</a:t>
            </a:r>
          </a:p>
          <a:p>
            <a:pPr lvl="1"/>
            <a:r>
              <a:rPr lang="nl-NL" dirty="0"/>
              <a:t>Lijkt op PO ethische analyse uit klas 4</a:t>
            </a:r>
          </a:p>
          <a:p>
            <a:pPr lvl="1"/>
            <a:r>
              <a:rPr lang="nl-NL" dirty="0"/>
              <a:t>Casus huidige opdracht komt uit je PWS</a:t>
            </a:r>
          </a:p>
          <a:p>
            <a:pPr lvl="1"/>
            <a:endParaRPr lang="nl-NL" dirty="0"/>
          </a:p>
          <a:p>
            <a:r>
              <a:rPr lang="nl-NL" dirty="0"/>
              <a:t>Maken van opdracht in AW1 volgend schooljaar</a:t>
            </a:r>
          </a:p>
          <a:p>
            <a:pPr lvl="1"/>
            <a:r>
              <a:rPr lang="nl-NL" dirty="0"/>
              <a:t>1 volledige dag</a:t>
            </a:r>
          </a:p>
          <a:p>
            <a:pPr lvl="1"/>
            <a:r>
              <a:rPr lang="nl-NL" dirty="0"/>
              <a:t>Inleveren einde van de dag</a:t>
            </a:r>
          </a:p>
          <a:p>
            <a:pPr lvl="1"/>
            <a:r>
              <a:rPr lang="nl-NL" dirty="0"/>
              <a:t>Laatste cijfer Levensbeschouwing</a:t>
            </a:r>
          </a:p>
          <a:p>
            <a:pPr lvl="1"/>
            <a:endParaRPr lang="nl-NL" dirty="0"/>
          </a:p>
          <a:p>
            <a:r>
              <a:rPr lang="nl-NL" dirty="0"/>
              <a:t>De opdracht in deze activiteitenweek is de basis</a:t>
            </a: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78A167C6-F31E-4FB3-8059-34B534F2EF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22845" y="14549"/>
            <a:ext cx="4469156" cy="2796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31801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6BD6A3D-4F86-2079-F9DC-6F04FEF3AA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Maar wat moet ik dan nu doen?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F4710E3-70CA-2648-FAA8-85CA779AFE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31636"/>
            <a:ext cx="10515600" cy="5237019"/>
          </a:xfrm>
        </p:spPr>
        <p:txBody>
          <a:bodyPr/>
          <a:lstStyle/>
          <a:p>
            <a:r>
              <a:rPr lang="nl-NL" dirty="0"/>
              <a:t>Blauwe tekstvakken door de opdracht </a:t>
            </a:r>
          </a:p>
          <a:p>
            <a:pPr marL="0" indent="0">
              <a:buNone/>
            </a:pPr>
            <a:r>
              <a:rPr lang="nl-NL" dirty="0"/>
              <a:t>   heen</a:t>
            </a:r>
          </a:p>
          <a:p>
            <a:endParaRPr lang="nl-NL" dirty="0"/>
          </a:p>
          <a:p>
            <a:r>
              <a:rPr lang="nl-NL" dirty="0"/>
              <a:t>Formuleer vragen/dilemma’s/over-</a:t>
            </a:r>
          </a:p>
          <a:p>
            <a:pPr marL="0" indent="0">
              <a:buNone/>
            </a:pPr>
            <a:r>
              <a:rPr lang="nl-NL" dirty="0"/>
              <a:t>   wegingen </a:t>
            </a:r>
            <a:r>
              <a:rPr lang="nl-NL" dirty="0" err="1"/>
              <a:t>adhv</a:t>
            </a:r>
            <a:r>
              <a:rPr lang="nl-NL" dirty="0"/>
              <a:t> deze tekstvakken</a:t>
            </a:r>
          </a:p>
          <a:p>
            <a:pPr marL="0" indent="0">
              <a:buNone/>
            </a:pPr>
            <a:endParaRPr lang="nl-NL" dirty="0"/>
          </a:p>
          <a:p>
            <a:r>
              <a:rPr lang="nl-NL" dirty="0"/>
              <a:t>Schrijf een casus met ethisch dilemma/waardenconflict. Beschrijf de situatie, betrokkenen, waardes en dilemma’s.</a:t>
            </a:r>
          </a:p>
          <a:p>
            <a:endParaRPr lang="nl-NL" dirty="0"/>
          </a:p>
          <a:p>
            <a:r>
              <a:rPr lang="nl-NL" dirty="0"/>
              <a:t>Bewaar deze goed: basis voor opdracht AW1 volgend schooljaar!</a:t>
            </a: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48A29F1C-0D59-B4D6-7C85-49E444C4A2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68457" y="1237671"/>
            <a:ext cx="4955689" cy="33229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3380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9F20213-0CDF-17C5-CD66-3538754479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Voorbeelden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D30CF03-7B9B-4F36-281E-A5DBD249E5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  <a:p>
            <a:r>
              <a:rPr lang="nl-NL"/>
              <a:t>Casus </a:t>
            </a:r>
            <a:r>
              <a:rPr lang="nl-NL" dirty="0"/>
              <a:t>over:</a:t>
            </a:r>
          </a:p>
          <a:p>
            <a:endParaRPr lang="nl-NL" dirty="0"/>
          </a:p>
          <a:p>
            <a:pPr lvl="1"/>
            <a:r>
              <a:rPr lang="nl-NL" dirty="0"/>
              <a:t>Persoonlijke informatie wel of niet verwerken in je PWS</a:t>
            </a:r>
          </a:p>
          <a:p>
            <a:pPr lvl="1"/>
            <a:endParaRPr lang="nl-NL" dirty="0"/>
          </a:p>
          <a:p>
            <a:pPr lvl="1"/>
            <a:r>
              <a:rPr lang="nl-NL" dirty="0"/>
              <a:t>Onderzoek doen waarbij we gebruik maken van menselijke proefpersonen</a:t>
            </a:r>
          </a:p>
          <a:p>
            <a:pPr lvl="1"/>
            <a:endParaRPr lang="nl-NL" dirty="0"/>
          </a:p>
          <a:p>
            <a:pPr lvl="1"/>
            <a:r>
              <a:rPr lang="nl-NL" dirty="0"/>
              <a:t>Onderzoek doen met behulp van gevaarlijke stoffen</a:t>
            </a:r>
          </a:p>
        </p:txBody>
      </p:sp>
    </p:spTree>
    <p:extLst>
      <p:ext uri="{BB962C8B-B14F-4D97-AF65-F5344CB8AC3E}">
        <p14:creationId xmlns:p14="http://schemas.microsoft.com/office/powerpoint/2010/main" val="24662154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2F53ADD-1B69-089F-C551-F5C16C73D6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Maar, maar, maar…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FC4609B-3371-34A0-0284-0AAD533675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Je begeleider weet stiekem ook best veel over ethische overwegingen binnen jullie PWS!</a:t>
            </a:r>
          </a:p>
          <a:p>
            <a:pPr lvl="1"/>
            <a:r>
              <a:rPr lang="nl-NL" dirty="0"/>
              <a:t>Als iets niet mag, dan is het vaak vanwege ethische redenen</a:t>
            </a:r>
          </a:p>
          <a:p>
            <a:pPr lvl="1"/>
            <a:r>
              <a:rPr lang="nl-NL" dirty="0"/>
              <a:t>Kom je er echt niet uit: stuur een bericht naar je docent LE</a:t>
            </a:r>
          </a:p>
          <a:p>
            <a:pPr lvl="1"/>
            <a:endParaRPr lang="nl-NL" dirty="0"/>
          </a:p>
          <a:p>
            <a:endParaRPr lang="nl-NL" dirty="0"/>
          </a:p>
          <a:p>
            <a:r>
              <a:rPr lang="nl-NL" dirty="0"/>
              <a:t>De opdracht van deze week en EP in AW1 worden </a:t>
            </a:r>
            <a:r>
              <a:rPr lang="nl-NL"/>
              <a:t>begeleid en beoordeeld </a:t>
            </a:r>
            <a:r>
              <a:rPr lang="nl-NL" dirty="0"/>
              <a:t>door docenten LE</a:t>
            </a:r>
          </a:p>
          <a:p>
            <a:pPr lvl="1"/>
            <a:r>
              <a:rPr lang="nl-NL" dirty="0"/>
              <a:t>Is GEEN onderdeel van je PWS</a:t>
            </a:r>
          </a:p>
        </p:txBody>
      </p:sp>
    </p:spTree>
    <p:extLst>
      <p:ext uri="{BB962C8B-B14F-4D97-AF65-F5344CB8AC3E}">
        <p14:creationId xmlns:p14="http://schemas.microsoft.com/office/powerpoint/2010/main" val="732624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Kantoorth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th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th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282</TotalTime>
  <Words>342</Words>
  <Application>Microsoft Office PowerPoint</Application>
  <PresentationFormat>Breedbeeld</PresentationFormat>
  <Paragraphs>60</Paragraphs>
  <Slides>7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Start van de  Ethische Paragraaf</vt:lpstr>
      <vt:lpstr>Doel van de bijeenkomst en de opdracht</vt:lpstr>
      <vt:lpstr>Waarom een Ethische Paragraaf?</vt:lpstr>
      <vt:lpstr>De Ethische Paragraaf</vt:lpstr>
      <vt:lpstr>Maar wat moet ik dan nu doen?</vt:lpstr>
      <vt:lpstr>Voorbeelden</vt:lpstr>
      <vt:lpstr>Maar, maar, maar…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Ethische Analyse</dc:title>
  <dc:creator>Meulen, J (Joost) van der</dc:creator>
  <cp:lastModifiedBy>Meulen, J. (Joost) van der</cp:lastModifiedBy>
  <cp:revision>4</cp:revision>
  <dcterms:created xsi:type="dcterms:W3CDTF">2018-06-26T09:37:11Z</dcterms:created>
  <dcterms:modified xsi:type="dcterms:W3CDTF">2024-06-28T06:22:32Z</dcterms:modified>
</cp:coreProperties>
</file>